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3" r:id="rId2"/>
    <p:sldId id="259" r:id="rId3"/>
    <p:sldId id="294" r:id="rId4"/>
    <p:sldId id="321" r:id="rId5"/>
    <p:sldId id="296" r:id="rId6"/>
    <p:sldId id="297" r:id="rId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1B"/>
    <a:srgbClr val="E4DC1F"/>
    <a:srgbClr val="D56D26"/>
    <a:srgbClr val="D56C25"/>
    <a:srgbClr val="BC242A"/>
    <a:srgbClr val="EDB010"/>
    <a:srgbClr val="C6313C"/>
    <a:srgbClr val="E2BF31"/>
    <a:srgbClr val="021847"/>
    <a:srgbClr val="16A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031" autoAdjust="0"/>
    <p:restoredTop sz="94792" autoAdjust="0"/>
  </p:normalViewPr>
  <p:slideViewPr>
    <p:cSldViewPr>
      <p:cViewPr varScale="1">
        <p:scale>
          <a:sx n="116" d="100"/>
          <a:sy n="116" d="100"/>
        </p:scale>
        <p:origin x="17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97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995936" y="836712"/>
            <a:ext cx="4680520" cy="20162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accent3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0624" y="0"/>
            <a:ext cx="8378861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005111" y="908720"/>
            <a:ext cx="4031386" cy="22322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accent3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POWERPOINT</a:t>
            </a:r>
            <a:br>
              <a:rPr lang="en-US" altLang="ko-KR" dirty="0"/>
            </a:br>
            <a:r>
              <a:rPr lang="en-US" altLang="ko-KR" b="1" dirty="0"/>
              <a:t>TEMPLATE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716016" y="5722850"/>
            <a:ext cx="39207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9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We would like to offer you a stylish and reasonable presentation that will help you to promote your business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15616" y="1988523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A499E9B-FB5D-44E8-88CD-B4D7E0904489}"/>
              </a:ext>
            </a:extLst>
          </p:cNvPr>
          <p:cNvGrpSpPr/>
          <p:nvPr/>
        </p:nvGrpSpPr>
        <p:grpSpPr>
          <a:xfrm>
            <a:off x="5311789" y="1893531"/>
            <a:ext cx="3584229" cy="650875"/>
            <a:chOff x="5311789" y="1893531"/>
            <a:chExt cx="3584229" cy="650875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943268" y="1893531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3">
                      <a:lumMod val="50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943268" y="2144356"/>
              <a:ext cx="2805196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5311789" y="1988523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5D5EF9CB-1C59-4DD9-A465-10982554943E}"/>
              </a:ext>
            </a:extLst>
          </p:cNvPr>
          <p:cNvGrpSpPr/>
          <p:nvPr/>
        </p:nvGrpSpPr>
        <p:grpSpPr>
          <a:xfrm>
            <a:off x="5311789" y="2619436"/>
            <a:ext cx="3584229" cy="650875"/>
            <a:chOff x="5311789" y="2619436"/>
            <a:chExt cx="3584229" cy="650875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943268" y="261943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3">
                      <a:lumMod val="50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5943268" y="2870261"/>
              <a:ext cx="2805196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5311789" y="271442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77559E8A-2051-48D7-9EF6-96447B3BA1EF}"/>
              </a:ext>
            </a:extLst>
          </p:cNvPr>
          <p:cNvGrpSpPr/>
          <p:nvPr/>
        </p:nvGrpSpPr>
        <p:grpSpPr>
          <a:xfrm>
            <a:off x="5311789" y="3345341"/>
            <a:ext cx="3584229" cy="650875"/>
            <a:chOff x="5311789" y="3345341"/>
            <a:chExt cx="3584229" cy="650875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943268" y="3345341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3">
                      <a:lumMod val="50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5943268" y="3596166"/>
              <a:ext cx="2805196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5311789" y="3440333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6920D335-C3C9-4FF5-9C77-82D0EBC1BC34}"/>
              </a:ext>
            </a:extLst>
          </p:cNvPr>
          <p:cNvGrpSpPr/>
          <p:nvPr/>
        </p:nvGrpSpPr>
        <p:grpSpPr>
          <a:xfrm>
            <a:off x="5311789" y="4071246"/>
            <a:ext cx="3584229" cy="650875"/>
            <a:chOff x="5311789" y="4071246"/>
            <a:chExt cx="3584229" cy="650875"/>
          </a:xfrm>
        </p:grpSpPr>
        <p:sp>
          <p:nvSpPr>
            <p:cNvPr id="65" name="Text Box 5"/>
            <p:cNvSpPr txBox="1">
              <a:spLocks noChangeArrowheads="1"/>
            </p:cNvSpPr>
            <p:nvPr/>
          </p:nvSpPr>
          <p:spPr bwMode="auto">
            <a:xfrm>
              <a:off x="5943268" y="407124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3">
                      <a:lumMod val="50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66" name="Text Box 11"/>
            <p:cNvSpPr txBox="1">
              <a:spLocks noChangeArrowheads="1"/>
            </p:cNvSpPr>
            <p:nvPr/>
          </p:nvSpPr>
          <p:spPr bwMode="auto">
            <a:xfrm>
              <a:off x="5943268" y="4322071"/>
              <a:ext cx="2805196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7" name="TextBox 13"/>
            <p:cNvSpPr txBox="1">
              <a:spLocks noChangeArrowheads="1"/>
            </p:cNvSpPr>
            <p:nvPr/>
          </p:nvSpPr>
          <p:spPr bwMode="auto">
            <a:xfrm>
              <a:off x="5311789" y="416623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7ECCFA6-518B-4457-BB5F-D2F48BFE65A9}"/>
              </a:ext>
            </a:extLst>
          </p:cNvPr>
          <p:cNvGrpSpPr/>
          <p:nvPr/>
        </p:nvGrpSpPr>
        <p:grpSpPr>
          <a:xfrm>
            <a:off x="5311789" y="4797152"/>
            <a:ext cx="3584229" cy="650875"/>
            <a:chOff x="5311789" y="4797152"/>
            <a:chExt cx="3584229" cy="650875"/>
          </a:xfrm>
        </p:grpSpPr>
        <p:sp>
          <p:nvSpPr>
            <p:cNvPr id="70" name="Text Box 5"/>
            <p:cNvSpPr txBox="1">
              <a:spLocks noChangeArrowheads="1"/>
            </p:cNvSpPr>
            <p:nvPr/>
          </p:nvSpPr>
          <p:spPr bwMode="auto">
            <a:xfrm>
              <a:off x="5943268" y="479715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accent3">
                      <a:lumMod val="50000"/>
                    </a:schemeClr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71" name="Text Box 11"/>
            <p:cNvSpPr txBox="1">
              <a:spLocks noChangeArrowheads="1"/>
            </p:cNvSpPr>
            <p:nvPr/>
          </p:nvSpPr>
          <p:spPr bwMode="auto">
            <a:xfrm>
              <a:off x="5943268" y="5047977"/>
              <a:ext cx="2805196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2" name="TextBox 13"/>
            <p:cNvSpPr txBox="1">
              <a:spLocks noChangeArrowheads="1"/>
            </p:cNvSpPr>
            <p:nvPr/>
          </p:nvSpPr>
          <p:spPr bwMode="auto">
            <a:xfrm>
              <a:off x="5311789" y="489214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580112" y="1501323"/>
            <a:ext cx="28083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683545" y="764704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01</a:t>
            </a:r>
            <a:endParaRPr kumimoji="1" lang="ko-KR" altLang="ko-KR" sz="32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43570" y="1805010"/>
            <a:ext cx="2714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Lorem ipsum dolor sit </a:t>
            </a:r>
            <a:r>
              <a:rPr lang="en-US" altLang="ko-KR" sz="1100" dirty="0" err="1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amet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lang="en-US" altLang="ko-KR" sz="1100" dirty="0" err="1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simul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lang="en-US" altLang="ko-KR" sz="1100" dirty="0" err="1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adolescens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lang="en-US" altLang="ko-KR" sz="1100" dirty="0" err="1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ei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vis, id </a:t>
            </a:r>
            <a:r>
              <a:rPr lang="en-US" altLang="ko-KR" sz="1100" dirty="0" err="1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nec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lang="en-US" altLang="ko-KR" sz="1100" dirty="0" err="1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errem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lang="en-US" altLang="ko-KR" sz="1100" dirty="0" err="1" smtClean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interesset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536990" y="3645024"/>
            <a:ext cx="299545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bg1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bg1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some text to the title slide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Add some text to the title slide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005111" y="980728"/>
            <a:ext cx="4031386" cy="2232248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10277</TotalTime>
  <Words>182</Words>
  <Application>Microsoft Office PowerPoint</Application>
  <PresentationFormat>화면 슬라이드 쇼(4:3)</PresentationFormat>
  <Paragraphs>32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굴림</vt:lpstr>
      <vt:lpstr>Arial</vt:lpstr>
      <vt:lpstr>맑은 고딕</vt:lpstr>
      <vt:lpstr>굴림체</vt:lpstr>
      <vt:lpstr>Calibri</vt:lpstr>
      <vt:lpstr>Calibri Light</vt:lpstr>
      <vt:lpstr>Office 테마</vt:lpstr>
      <vt:lpstr>POWERPOINT TEMPLATE</vt:lpstr>
      <vt:lpstr>PowerPoint 프레젠테이션</vt:lpstr>
      <vt:lpstr>PowerPoint 프레젠테이션</vt:lpstr>
      <vt:lpstr>Add some text to the title slide</vt:lpstr>
      <vt:lpstr>Add some text to the title slide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limdongseung</cp:lastModifiedBy>
  <cp:revision>1</cp:revision>
  <dcterms:created xsi:type="dcterms:W3CDTF">2010-02-01T08:03:16Z</dcterms:created>
  <dcterms:modified xsi:type="dcterms:W3CDTF">2020-08-15T10:35:44Z</dcterms:modified>
  <cp:category>www.slidemembers.com</cp:category>
</cp:coreProperties>
</file>